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748"/>
    <a:srgbClr val="AB5A51"/>
    <a:srgbClr val="476396"/>
    <a:srgbClr val="E4DBD4"/>
    <a:srgbClr val="C99855"/>
    <a:srgbClr val="457AA6"/>
    <a:srgbClr val="EF2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>
        <p:scale>
          <a:sx n="91" d="100"/>
          <a:sy n="91" d="100"/>
        </p:scale>
        <p:origin x="450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116" y="995521"/>
            <a:ext cx="7302894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116" y="3475196"/>
            <a:ext cx="730289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6" y="1709738"/>
            <a:ext cx="8577942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116" y="4589463"/>
            <a:ext cx="8577942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E374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115" y="1846943"/>
            <a:ext cx="4223656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2" y="1846943"/>
            <a:ext cx="4223656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5" y="344714"/>
            <a:ext cx="857953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115" y="1670277"/>
            <a:ext cx="41801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115" y="2494189"/>
            <a:ext cx="4180115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0859" y="1670277"/>
            <a:ext cx="426719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0859" y="2494189"/>
            <a:ext cx="4267199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5" y="435429"/>
            <a:ext cx="3505201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5316" y="435430"/>
            <a:ext cx="3916962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115" y="2035629"/>
            <a:ext cx="350520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5" y="424543"/>
            <a:ext cx="3276600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46715" y="424544"/>
            <a:ext cx="5301343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115" y="2024743"/>
            <a:ext cx="32766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0115" y="365125"/>
            <a:ext cx="74221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115" y="1789611"/>
            <a:ext cx="7422163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115" y="6355443"/>
            <a:ext cx="9948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B5A5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fld id="{276D79ED-3FA7-4EF8-964B-EB8BCFAB02F8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50504" y="6356350"/>
            <a:ext cx="490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AB5A5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339" y="6355443"/>
            <a:ext cx="1152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AB5A51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fld id="{C6F12CB2-7F2C-47B9-AE70-22A94B49F23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16200000">
            <a:off x="-2135452" y="3340440"/>
            <a:ext cx="393234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600" dirty="0"/>
              <a:t>www. PowerPoint</a:t>
            </a:r>
            <a:r>
              <a:rPr lang="fr-FR" sz="1600" dirty="0"/>
              <a:t>-</a:t>
            </a:r>
            <a:r>
              <a:rPr lang="bs-Latn-BA" sz="1600" dirty="0"/>
              <a:t>background.com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AB5A5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E3748"/>
          </a:solidFill>
          <a:latin typeface="Microsoft YaHei" charset="-122"/>
          <a:ea typeface="Microsoft YaHei" charset="-122"/>
          <a:cs typeface="Microsoft YaHei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E3748"/>
          </a:solidFill>
          <a:latin typeface="Microsoft YaHei" charset="-122"/>
          <a:ea typeface="Microsoft YaHei" charset="-122"/>
          <a:cs typeface="Microsoft YaHei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E3748"/>
          </a:solidFill>
          <a:latin typeface="Microsoft YaHei" charset="-122"/>
          <a:ea typeface="Microsoft YaHei" charset="-122"/>
          <a:cs typeface="Microsoft YaHei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E3748"/>
          </a:solidFill>
          <a:latin typeface="Microsoft YaHei" charset="-122"/>
          <a:ea typeface="Microsoft YaHei" charset="-122"/>
          <a:cs typeface="Microsoft YaHei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E3748"/>
          </a:solidFill>
          <a:latin typeface="Microsoft YaHei" charset="-122"/>
          <a:ea typeface="Microsoft YaHei" charset="-122"/>
          <a:cs typeface="Microsoft YaHei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/>
              <a:t>www.PowerPoint</a:t>
            </a:r>
            <a:r>
              <a:rPr lang="fr-FR" dirty="0"/>
              <a:t>-</a:t>
            </a:r>
            <a:r>
              <a:rPr lang="bs-Latn-BA" dirty="0"/>
              <a:t>background.com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Add 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97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72BAD-2E92-0047-9A22-4D015E7E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2FF91-B62A-BE41-8376-A5453E3AEA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/>
              <a:t>Add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42582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p-PowerPoint-Template" id="{E7AD2444-089C-4841-A894-CF0DFFF6DC4D}" vid="{56C37959-ED49-8443-BCF7-30CE7110DD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Job-PowerPoint-Template</Template>
  <TotalTime>1</TotalTime>
  <Words>21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Microsoft YaHei</vt:lpstr>
      <vt:lpstr>Arial</vt:lpstr>
      <vt:lpstr>Trebuchet MS</vt:lpstr>
      <vt:lpstr>Thème Office</vt:lpstr>
      <vt:lpstr>Presentation Title</vt:lpstr>
      <vt:lpstr>Slide Title</vt:lpstr>
      <vt:lpstr>Section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walid</dc:creator>
  <cp:lastModifiedBy>walid</cp:lastModifiedBy>
  <cp:revision>1</cp:revision>
  <dcterms:created xsi:type="dcterms:W3CDTF">2018-12-19T12:28:25Z</dcterms:created>
  <dcterms:modified xsi:type="dcterms:W3CDTF">2018-12-19T12:29:48Z</dcterms:modified>
</cp:coreProperties>
</file>