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5380" autoAdjust="0"/>
  </p:normalViewPr>
  <p:slideViewPr>
    <p:cSldViewPr snapToGrid="0">
      <p:cViewPr>
        <p:scale>
          <a:sx n="95" d="100"/>
          <a:sy n="95" d="100"/>
        </p:scale>
        <p:origin x="300" y="-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29322-4399-4BE7-BC84-FFB158C717F1}" type="datetimeFigureOut">
              <a:rPr lang="fr-FR" smtClean="0"/>
              <a:t>13/10/2019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208F8-939F-4554-9608-F9EF5BA183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402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www.powerpoint-background.com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0208F8-939F-4554-9608-F9EF5BA183A1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4453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7687" y="1174612"/>
            <a:ext cx="7619999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87687" y="3654287"/>
            <a:ext cx="761999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63617" y="6024139"/>
            <a:ext cx="1229141" cy="365125"/>
          </a:xfrm>
        </p:spPr>
        <p:txBody>
          <a:bodyPr/>
          <a:lstStyle/>
          <a:p>
            <a:fld id="{276D79ED-3FA7-4EF8-964B-EB8BCFAB02F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49957" y="6025046"/>
            <a:ext cx="466997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1557" y="6024139"/>
            <a:ext cx="1404257" cy="365125"/>
          </a:xfrm>
        </p:spPr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6" y="1709738"/>
            <a:ext cx="8577942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116" y="4589463"/>
            <a:ext cx="857794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115" y="1846943"/>
            <a:ext cx="4223656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2" y="1846943"/>
            <a:ext cx="4223656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5" y="344714"/>
            <a:ext cx="857953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115" y="1670277"/>
            <a:ext cx="4180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115" y="2494189"/>
            <a:ext cx="4180115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859" y="1670277"/>
            <a:ext cx="426719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0859" y="2494189"/>
            <a:ext cx="4267199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5" y="435429"/>
            <a:ext cx="3505201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5316" y="435430"/>
            <a:ext cx="507274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115" y="2035629"/>
            <a:ext cx="35052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5" y="424543"/>
            <a:ext cx="3276600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46715" y="424544"/>
            <a:ext cx="530134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115" y="2024743"/>
            <a:ext cx="32766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10/13/2019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11"/>
          <p:cNvSpPr/>
          <p:nvPr userDrawn="1"/>
        </p:nvSpPr>
        <p:spPr>
          <a:xfrm rot="16200000">
            <a:off x="-1940123" y="2270294"/>
            <a:ext cx="3486410" cy="3935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115" y="365125"/>
            <a:ext cx="85779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115" y="1789611"/>
            <a:ext cx="8577944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115" y="6355443"/>
            <a:ext cx="1534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fld id="{276D79ED-3FA7-4EF8-964B-EB8BCFAB02F8}" type="datetimeFigureOut">
              <a:rPr lang="en-US" smtClean="0"/>
              <a:pPr/>
              <a:t>10/13/2019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2201" y="6356350"/>
            <a:ext cx="4669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1" y="6355443"/>
            <a:ext cx="1404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fld id="{C6F12CB2-7F2C-47B9-AE70-22A94B49F233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 rot="16200000">
            <a:off x="-1865104" y="2276974"/>
            <a:ext cx="333773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s-Latn-BA" sz="1400" b="1" baseline="0" dirty="0">
                <a:solidFill>
                  <a:schemeClr val="bg1">
                    <a:lumMod val="50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www.powerpoint-background.com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YaHei" charset="-122"/>
          <a:ea typeface="Microsoft YaHei" charset="-122"/>
          <a:cs typeface="Microsoft YaHei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Microsoft YaHei" charset="-122"/>
          <a:ea typeface="Microsoft YaHei" charset="-122"/>
          <a:cs typeface="Microsoft YaHei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Microsoft YaHei" charset="-122"/>
          <a:ea typeface="Microsoft YaHei" charset="-122"/>
          <a:cs typeface="Microsoft YaHei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Microsoft YaHei" charset="-122"/>
          <a:ea typeface="Microsoft YaHei" charset="-122"/>
          <a:cs typeface="Microsoft YaHei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icrosoft YaHei" charset="-122"/>
          <a:ea typeface="Microsoft YaHei" charset="-122"/>
          <a:cs typeface="Microsoft YaHei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Microsoft YaHei" charset="-122"/>
          <a:ea typeface="Microsoft YaHei" charset="-122"/>
          <a:cs typeface="Microsoft YaHei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s-Latn-BA" dirty="0"/>
              <a:t>www.powerpoint-background.com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72BAD-2E92-0047-9A22-4D015E7E9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2FF91-B62A-BE41-8376-A5453E3AEA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/>
              <a:t>Add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425821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E2BADB31-7CDB-1A47-85D9-D192DE91C72E}" vid="{9DDD726B-FAF2-9043-AC9F-35703DDCE89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Obesity-PowerPoint-Template</Template>
  <TotalTime>2</TotalTime>
  <Words>25</Words>
  <Application>Microsoft Office PowerPoint</Application>
  <PresentationFormat>Grand écran</PresentationFormat>
  <Paragraphs>8</Paragraphs>
  <Slides>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Microsoft YaHei</vt:lpstr>
      <vt:lpstr>Arial</vt:lpstr>
      <vt:lpstr>Calibri</vt:lpstr>
      <vt:lpstr>Trebuchet MS</vt:lpstr>
      <vt:lpstr>Thème Office</vt:lpstr>
      <vt:lpstr>Presentation Title</vt:lpstr>
      <vt:lpstr>Slide Title</vt:lpstr>
      <vt:lpstr>Section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walid</dc:creator>
  <cp:lastModifiedBy>walid</cp:lastModifiedBy>
  <cp:revision>1</cp:revision>
  <dcterms:created xsi:type="dcterms:W3CDTF">2019-10-13T09:23:16Z</dcterms:created>
  <dcterms:modified xsi:type="dcterms:W3CDTF">2019-10-13T09:25:29Z</dcterms:modified>
</cp:coreProperties>
</file>